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1"/>
  </p:notesMasterIdLst>
  <p:sldIdLst>
    <p:sldId id="256" r:id="rId3"/>
    <p:sldId id="291" r:id="rId4"/>
    <p:sldId id="262" r:id="rId5"/>
    <p:sldId id="263" r:id="rId6"/>
    <p:sldId id="288" r:id="rId7"/>
    <p:sldId id="289" r:id="rId8"/>
    <p:sldId id="293" r:id="rId9"/>
    <p:sldId id="29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1F2A"/>
    <a:srgbClr val="70558A"/>
    <a:srgbClr val="F2F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C64F17-B817-47EB-B164-8AAED3EBD6E7}" v="7" dt="2026-05-15T10:04:19.3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94" autoAdjust="0"/>
    <p:restoredTop sz="94695"/>
  </p:normalViewPr>
  <p:slideViewPr>
    <p:cSldViewPr snapToGrid="0">
      <p:cViewPr varScale="1">
        <p:scale>
          <a:sx n="65" d="100"/>
          <a:sy n="65" d="100"/>
        </p:scale>
        <p:origin x="5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t Forbes" userId="07f146b7-a758-49c7-a089-74e507cbce18" providerId="ADAL" clId="{F089036B-E0A2-4B27-98E3-F3051D08BB59}"/>
    <pc:docChg chg="undo custSel addSld delSld modSld sldOrd">
      <pc:chgData name="Janet Forbes" userId="07f146b7-a758-49c7-a089-74e507cbce18" providerId="ADAL" clId="{F089036B-E0A2-4B27-98E3-F3051D08BB59}" dt="2026-05-15T10:05:00.409" v="79" actId="207"/>
      <pc:docMkLst>
        <pc:docMk/>
      </pc:docMkLst>
      <pc:sldChg chg="addSp modSp mod">
        <pc:chgData name="Janet Forbes" userId="07f146b7-a758-49c7-a089-74e507cbce18" providerId="ADAL" clId="{F089036B-E0A2-4B27-98E3-F3051D08BB59}" dt="2026-05-15T10:04:37.031" v="76" actId="1076"/>
        <pc:sldMkLst>
          <pc:docMk/>
          <pc:sldMk cId="2221333533" sldId="256"/>
        </pc:sldMkLst>
        <pc:spChg chg="add mod">
          <ac:chgData name="Janet Forbes" userId="07f146b7-a758-49c7-a089-74e507cbce18" providerId="ADAL" clId="{F089036B-E0A2-4B27-98E3-F3051D08BB59}" dt="2026-05-15T10:03:10.696" v="69" actId="404"/>
          <ac:spMkLst>
            <pc:docMk/>
            <pc:sldMk cId="2221333533" sldId="256"/>
            <ac:spMk id="2" creationId="{8728FB3B-66DE-FECC-52B4-93963158DB56}"/>
          </ac:spMkLst>
        </pc:spChg>
        <pc:spChg chg="mod">
          <ac:chgData name="Janet Forbes" userId="07f146b7-a758-49c7-a089-74e507cbce18" providerId="ADAL" clId="{F089036B-E0A2-4B27-98E3-F3051D08BB59}" dt="2026-05-15T10:03:41.507" v="70" actId="207"/>
          <ac:spMkLst>
            <pc:docMk/>
            <pc:sldMk cId="2221333533" sldId="256"/>
            <ac:spMk id="4" creationId="{1DCFCC75-344D-E8BD-7944-116DFA80917A}"/>
          </ac:spMkLst>
        </pc:spChg>
        <pc:picChg chg="mod">
          <ac:chgData name="Janet Forbes" userId="07f146b7-a758-49c7-a089-74e507cbce18" providerId="ADAL" clId="{F089036B-E0A2-4B27-98E3-F3051D08BB59}" dt="2026-05-15T10:04:37.031" v="76" actId="1076"/>
          <ac:picMkLst>
            <pc:docMk/>
            <pc:sldMk cId="2221333533" sldId="256"/>
            <ac:picMk id="3" creationId="{B3205BBB-E4C7-968A-BA6C-551DC96004E1}"/>
          </ac:picMkLst>
        </pc:picChg>
      </pc:sldChg>
      <pc:sldChg chg="modSp mod">
        <pc:chgData name="Janet Forbes" userId="07f146b7-a758-49c7-a089-74e507cbce18" providerId="ADAL" clId="{F089036B-E0A2-4B27-98E3-F3051D08BB59}" dt="2026-05-15T10:04:19.368" v="73" actId="207"/>
        <pc:sldMkLst>
          <pc:docMk/>
          <pc:sldMk cId="1144920201" sldId="262"/>
        </pc:sldMkLst>
        <pc:spChg chg="mod">
          <ac:chgData name="Janet Forbes" userId="07f146b7-a758-49c7-a089-74e507cbce18" providerId="ADAL" clId="{F089036B-E0A2-4B27-98E3-F3051D08BB59}" dt="2026-05-15T10:04:19.368" v="73" actId="207"/>
          <ac:spMkLst>
            <pc:docMk/>
            <pc:sldMk cId="1144920201" sldId="262"/>
            <ac:spMk id="23" creationId="{465284F9-C918-FC73-F288-A9AD9F552761}"/>
          </ac:spMkLst>
        </pc:spChg>
        <pc:picChg chg="mod">
          <ac:chgData name="Janet Forbes" userId="07f146b7-a758-49c7-a089-74e507cbce18" providerId="ADAL" clId="{F089036B-E0A2-4B27-98E3-F3051D08BB59}" dt="2026-05-15T10:02:20.931" v="63" actId="1076"/>
          <ac:picMkLst>
            <pc:docMk/>
            <pc:sldMk cId="1144920201" sldId="262"/>
            <ac:picMk id="2" creationId="{F7395AFA-4B8C-6066-EC59-D8C737B2F898}"/>
          </ac:picMkLst>
        </pc:picChg>
        <pc:picChg chg="mod">
          <ac:chgData name="Janet Forbes" userId="07f146b7-a758-49c7-a089-74e507cbce18" providerId="ADAL" clId="{F089036B-E0A2-4B27-98E3-F3051D08BB59}" dt="2026-05-15T10:02:17.579" v="62" actId="1076"/>
          <ac:picMkLst>
            <pc:docMk/>
            <pc:sldMk cId="1144920201" sldId="262"/>
            <ac:picMk id="3" creationId="{70A50E81-E28E-EA27-125A-282CEECBB342}"/>
          </ac:picMkLst>
        </pc:picChg>
      </pc:sldChg>
      <pc:sldChg chg="del">
        <pc:chgData name="Janet Forbes" userId="07f146b7-a758-49c7-a089-74e507cbce18" providerId="ADAL" clId="{F089036B-E0A2-4B27-98E3-F3051D08BB59}" dt="2026-05-15T10:04:46.820" v="77" actId="47"/>
        <pc:sldMkLst>
          <pc:docMk/>
          <pc:sldMk cId="2075902070" sldId="287"/>
        </pc:sldMkLst>
      </pc:sldChg>
      <pc:sldChg chg="del">
        <pc:chgData name="Janet Forbes" userId="07f146b7-a758-49c7-a089-74e507cbce18" providerId="ADAL" clId="{F089036B-E0A2-4B27-98E3-F3051D08BB59}" dt="2026-05-15T10:01:43.187" v="46" actId="47"/>
        <pc:sldMkLst>
          <pc:docMk/>
          <pc:sldMk cId="1205730178" sldId="290"/>
        </pc:sldMkLst>
      </pc:sldChg>
      <pc:sldChg chg="addSp delSp modSp add mod setClrOvrMap">
        <pc:chgData name="Janet Forbes" userId="07f146b7-a758-49c7-a089-74e507cbce18" providerId="ADAL" clId="{F089036B-E0A2-4B27-98E3-F3051D08BB59}" dt="2026-05-15T10:04:52.031" v="78" actId="207"/>
        <pc:sldMkLst>
          <pc:docMk/>
          <pc:sldMk cId="2612701008" sldId="291"/>
        </pc:sldMkLst>
        <pc:spChg chg="mod">
          <ac:chgData name="Janet Forbes" userId="07f146b7-a758-49c7-a089-74e507cbce18" providerId="ADAL" clId="{F089036B-E0A2-4B27-98E3-F3051D08BB59}" dt="2026-05-15T10:04:52.031" v="78" actId="207"/>
          <ac:spMkLst>
            <pc:docMk/>
            <pc:sldMk cId="2612701008" sldId="291"/>
            <ac:spMk id="2" creationId="{9578A5AB-7544-BFCF-F3DC-BA0E1169D9DF}"/>
          </ac:spMkLst>
        </pc:spChg>
        <pc:spChg chg="add del mod">
          <ac:chgData name="Janet Forbes" userId="07f146b7-a758-49c7-a089-74e507cbce18" providerId="ADAL" clId="{F089036B-E0A2-4B27-98E3-F3051D08BB59}" dt="2026-05-15T09:59:10.600" v="14" actId="931"/>
          <ac:spMkLst>
            <pc:docMk/>
            <pc:sldMk cId="2612701008" sldId="291"/>
            <ac:spMk id="4" creationId="{663F30B7-CA92-8FC0-C2E0-510159BBCD14}"/>
          </ac:spMkLst>
        </pc:spChg>
        <pc:spChg chg="add del mod">
          <ac:chgData name="Janet Forbes" userId="07f146b7-a758-49c7-a089-74e507cbce18" providerId="ADAL" clId="{F089036B-E0A2-4B27-98E3-F3051D08BB59}" dt="2026-05-15T09:59:01.914" v="13" actId="478"/>
          <ac:spMkLst>
            <pc:docMk/>
            <pc:sldMk cId="2612701008" sldId="291"/>
            <ac:spMk id="6" creationId="{ACF6B147-B4DD-C11E-A9EB-E3B7C0038B72}"/>
          </ac:spMkLst>
        </pc:spChg>
        <pc:spChg chg="del">
          <ac:chgData name="Janet Forbes" userId="07f146b7-a758-49c7-a089-74e507cbce18" providerId="ADAL" clId="{F089036B-E0A2-4B27-98E3-F3051D08BB59}" dt="2026-05-15T09:59:32.471" v="15" actId="26606"/>
          <ac:spMkLst>
            <pc:docMk/>
            <pc:sldMk cId="2612701008" sldId="291"/>
            <ac:spMk id="12" creationId="{E316FB4B-7844-A33A-3A27-CE7374E7BB07}"/>
          </ac:spMkLst>
        </pc:spChg>
        <pc:spChg chg="del">
          <ac:chgData name="Janet Forbes" userId="07f146b7-a758-49c7-a089-74e507cbce18" providerId="ADAL" clId="{F089036B-E0A2-4B27-98E3-F3051D08BB59}" dt="2026-05-15T09:59:32.471" v="15" actId="26606"/>
          <ac:spMkLst>
            <pc:docMk/>
            <pc:sldMk cId="2612701008" sldId="291"/>
            <ac:spMk id="14" creationId="{84826061-4224-714B-3450-3B64EF4A9CE7}"/>
          </ac:spMkLst>
        </pc:spChg>
        <pc:spChg chg="add del mod">
          <ac:chgData name="Janet Forbes" userId="07f146b7-a758-49c7-a089-74e507cbce18" providerId="ADAL" clId="{F089036B-E0A2-4B27-98E3-F3051D08BB59}" dt="2026-05-15T09:59:38.302" v="17" actId="478"/>
          <ac:spMkLst>
            <pc:docMk/>
            <pc:sldMk cId="2612701008" sldId="291"/>
            <ac:spMk id="20" creationId="{B9ACCB21-2F7E-D6B3-8664-92ECA4294246}"/>
          </ac:spMkLst>
        </pc:spChg>
        <pc:spChg chg="add">
          <ac:chgData name="Janet Forbes" userId="07f146b7-a758-49c7-a089-74e507cbce18" providerId="ADAL" clId="{F089036B-E0A2-4B27-98E3-F3051D08BB59}" dt="2026-05-15T09:59:32.471" v="15" actId="26606"/>
          <ac:spMkLst>
            <pc:docMk/>
            <pc:sldMk cId="2612701008" sldId="291"/>
            <ac:spMk id="23" creationId="{744CAA32-F237-419C-A2DD-43C28D920D3C}"/>
          </ac:spMkLst>
        </pc:spChg>
        <pc:picChg chg="del">
          <ac:chgData name="Janet Forbes" userId="07f146b7-a758-49c7-a089-74e507cbce18" providerId="ADAL" clId="{F089036B-E0A2-4B27-98E3-F3051D08BB59}" dt="2026-05-15T09:58:58.091" v="11" actId="478"/>
          <ac:picMkLst>
            <pc:docMk/>
            <pc:sldMk cId="2612701008" sldId="291"/>
            <ac:picMk id="5" creationId="{92C4CD9A-4041-8701-55D4-3929D511BBBF}"/>
          </ac:picMkLst>
        </pc:picChg>
        <pc:picChg chg="add mod ord">
          <ac:chgData name="Janet Forbes" userId="07f146b7-a758-49c7-a089-74e507cbce18" providerId="ADAL" clId="{F089036B-E0A2-4B27-98E3-F3051D08BB59}" dt="2026-05-15T10:02:44.658" v="65" actId="1076"/>
          <ac:picMkLst>
            <pc:docMk/>
            <pc:sldMk cId="2612701008" sldId="291"/>
            <ac:picMk id="8" creationId="{CAE8C33D-34B1-7167-FBAF-2F65E26FC5A0}"/>
          </ac:picMkLst>
        </pc:picChg>
        <pc:picChg chg="add mod modCrop">
          <ac:chgData name="Janet Forbes" userId="07f146b7-a758-49c7-a089-74e507cbce18" providerId="ADAL" clId="{F089036B-E0A2-4B27-98E3-F3051D08BB59}" dt="2026-05-15T10:01:11.446" v="36" actId="1076"/>
          <ac:picMkLst>
            <pc:docMk/>
            <pc:sldMk cId="2612701008" sldId="291"/>
            <ac:picMk id="9" creationId="{2452F0F8-C71E-2CDA-0BF6-B05370FC452B}"/>
          </ac:picMkLst>
        </pc:picChg>
        <pc:cxnChg chg="del">
          <ac:chgData name="Janet Forbes" userId="07f146b7-a758-49c7-a089-74e507cbce18" providerId="ADAL" clId="{F089036B-E0A2-4B27-98E3-F3051D08BB59}" dt="2026-05-15T09:59:32.471" v="15" actId="26606"/>
          <ac:cxnSpMkLst>
            <pc:docMk/>
            <pc:sldMk cId="2612701008" sldId="291"/>
            <ac:cxnSpMk id="10" creationId="{B38EE86F-1D11-8C6D-1E40-24C951AA7C61}"/>
          </ac:cxnSpMkLst>
        </pc:cxnChg>
        <pc:cxnChg chg="del">
          <ac:chgData name="Janet Forbes" userId="07f146b7-a758-49c7-a089-74e507cbce18" providerId="ADAL" clId="{F089036B-E0A2-4B27-98E3-F3051D08BB59}" dt="2026-05-15T09:59:32.471" v="15" actId="26606"/>
          <ac:cxnSpMkLst>
            <pc:docMk/>
            <pc:sldMk cId="2612701008" sldId="291"/>
            <ac:cxnSpMk id="16" creationId="{33FFFD19-DA08-C01F-6717-BE9B8DD12EA3}"/>
          </ac:cxnSpMkLst>
        </pc:cxnChg>
        <pc:cxnChg chg="add">
          <ac:chgData name="Janet Forbes" userId="07f146b7-a758-49c7-a089-74e507cbce18" providerId="ADAL" clId="{F089036B-E0A2-4B27-98E3-F3051D08BB59}" dt="2026-05-15T09:59:32.471" v="15" actId="26606"/>
          <ac:cxnSpMkLst>
            <pc:docMk/>
            <pc:sldMk cId="2612701008" sldId="291"/>
            <ac:cxnSpMk id="25" creationId="{08052531-D50B-3899-B150-D05525F4F2BC}"/>
          </ac:cxnSpMkLst>
        </pc:cxnChg>
      </pc:sldChg>
      <pc:sldChg chg="addSp delSp modSp add mod ord">
        <pc:chgData name="Janet Forbes" userId="07f146b7-a758-49c7-a089-74e507cbce18" providerId="ADAL" clId="{F089036B-E0A2-4B27-98E3-F3051D08BB59}" dt="2026-05-15T10:05:00.409" v="79" actId="207"/>
        <pc:sldMkLst>
          <pc:docMk/>
          <pc:sldMk cId="2785629839" sldId="292"/>
        </pc:sldMkLst>
        <pc:spChg chg="mod">
          <ac:chgData name="Janet Forbes" userId="07f146b7-a758-49c7-a089-74e507cbce18" providerId="ADAL" clId="{F089036B-E0A2-4B27-98E3-F3051D08BB59}" dt="2026-05-15T10:05:00.409" v="79" actId="207"/>
          <ac:spMkLst>
            <pc:docMk/>
            <pc:sldMk cId="2785629839" sldId="292"/>
            <ac:spMk id="2" creationId="{E31F7D13-2DFF-8C46-8C91-2306EFFC03FC}"/>
          </ac:spMkLst>
        </pc:spChg>
        <pc:picChg chg="add mod">
          <ac:chgData name="Janet Forbes" userId="07f146b7-a758-49c7-a089-74e507cbce18" providerId="ADAL" clId="{F089036B-E0A2-4B27-98E3-F3051D08BB59}" dt="2026-05-15T10:02:52.231" v="67"/>
          <ac:picMkLst>
            <pc:docMk/>
            <pc:sldMk cId="2785629839" sldId="292"/>
            <ac:picMk id="3" creationId="{161D91F2-C37B-E52E-023A-358E1E620C70}"/>
          </ac:picMkLst>
        </pc:picChg>
        <pc:picChg chg="del">
          <ac:chgData name="Janet Forbes" userId="07f146b7-a758-49c7-a089-74e507cbce18" providerId="ADAL" clId="{F089036B-E0A2-4B27-98E3-F3051D08BB59}" dt="2026-05-15T10:02:51.712" v="66" actId="478"/>
          <ac:picMkLst>
            <pc:docMk/>
            <pc:sldMk cId="2785629839" sldId="292"/>
            <ac:picMk id="8" creationId="{B04207FF-DCAD-D206-02D5-E61DDC38821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D69F5-706C-7E4E-BC81-C2ABF05A81BE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1039C-D106-584C-AE81-8C835FFB6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01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D2A1A-31A7-9EE7-8534-4FF7CF2295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475DF1-1B73-80DA-17B6-BE3854D31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C8C35-4E06-456F-570E-A8191965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28CDF-E839-8890-7943-AED62A3AA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92B31-59FF-0951-F005-0391811AA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77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30B54-1368-AC57-D0BD-7AB07E8E7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1B954-86F5-D48F-FCAE-028EB3909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04ED0-D86C-F633-1B33-7CA3B6748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3628B-46C0-3115-849B-AB48ACA1B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6C367-84EB-BD73-92F2-A7860A85F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28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85A8CC-FD11-EF24-2B9D-C29A422D21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959D4-29FD-DB8B-A717-187332C5F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B6AA9-7E99-1425-6A70-AFA6813B9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C8151-9F72-2F96-DA40-40E7A288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2D979-E225-5322-F1C7-A5FBAACF7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90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31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77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273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7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5/15/2026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62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5/15/2026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57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5/15/2026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77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43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A8B30-247C-D3C1-B886-B85B4219F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B08B5-0C01-54DD-8A32-4A76FC69C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347CF-F916-7F24-38AB-9F6FC4860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1C540-168B-F20E-71F3-3D284F3C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03FF6-250C-1303-330F-2108E7DB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8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33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52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027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8EE9B-9D56-8AD9-2D87-7E5245B4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0212C-EB17-A11D-7E77-FFA10F743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676B0-7062-BC88-CF74-B9FE55E87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8F90B-F961-EE97-C251-65C8098BC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F0637-CA43-F51C-B6A2-11FB338A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80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65779-C59C-4537-C8AC-EC11E410B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0DF24-2816-F548-30CA-91173D05E5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11015-EF5A-3CEB-DD58-F84210F35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88766-5A92-BD4F-99D6-7244945D2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9EA76-C124-A2BA-A5D7-AEAF8F309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823F8-5C9A-B62F-7B05-DFD4616E5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47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D2726-F6A5-0E3B-E59F-31DD9B3D4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B3482-0FF8-FF2B-C375-886869B7E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A13DAC-3486-989C-BC2B-8DD19C3C8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C25B3C-065B-C3AB-A371-0E812D29EE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78EF8-D266-407D-D719-26B3466E7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5F383A-7D04-26D3-927D-DED72049B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A1F46F-E26D-F088-84FF-D3C4FE8A9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477668-30D5-5A18-D88F-D39A5C0CA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9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F1591-2024-F93E-BFA9-98958A486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141A7B-0573-6C32-5E35-9D2E0F544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D6C0F8-306D-0CD5-56A7-6903B5E27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4BF26-8D27-D775-B7E9-9F5A741FB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40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DE02C4-6242-D2A5-0B13-CB2C577C0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78017E-5666-5EC9-A5CB-1FB1C21A2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DDE65-1401-C28D-3EEC-FA07A49F1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26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081AC-C521-8453-7A60-BAFF27E59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2669C-5EAD-386F-A3B4-D405DE1F3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926AE-E41F-64BC-6A6C-14FD7161A6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DE948-8CD3-BF5C-143A-BFA1AED0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2A806-F5D0-881A-9397-4FAC6BDFA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A7B98B-1BE1-48B4-DB57-3AF9B8DFA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98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745F1-6FEF-A22F-BD22-A77C5327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43649-CA13-E42C-B179-753EC7683C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6DEDFF-A2CE-B332-06CC-15C114E4C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E264B-FE00-E2B8-E6D5-14DE7C053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C5617-28F6-2B44-AA9B-21C3F593BA78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72AE64-860D-87DD-E2AC-55DD1E768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697E5-51B5-A2E3-DFDC-85EAF3A1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84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F1A761-3986-68E2-58A4-286118B09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BECE6-5603-2BF1-0E93-52A755930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DB31D-C53B-0BDE-F4AF-BEC83AF220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4C5617-28F6-2B44-AA9B-21C3F593BA78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ED969-E840-9C47-4467-AA6D33305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4CD2D-BF4F-DB71-FAC0-FFDF4887B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730360-C5DF-3A48-A671-FA3A3FD48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1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993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CFCC75-344D-E8BD-7944-116DFA80917A}"/>
              </a:ext>
            </a:extLst>
          </p:cNvPr>
          <p:cNvSpPr txBox="1"/>
          <p:nvPr/>
        </p:nvSpPr>
        <p:spPr>
          <a:xfrm>
            <a:off x="5970634" y="356749"/>
            <a:ext cx="6002215" cy="28357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 kern="1200" dirty="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+mj-cs"/>
              </a:rPr>
              <a:t>Preserving Human Faces and Voices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205BBB-E4C7-968A-BA6C-551DC96004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291"/>
          <a:stretch>
            <a:fillRect/>
          </a:stretch>
        </p:blipFill>
        <p:spPr>
          <a:xfrm>
            <a:off x="601810" y="645213"/>
            <a:ext cx="4638406" cy="509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28FB3B-66DE-FECC-52B4-93963158DB56}"/>
              </a:ext>
            </a:extLst>
          </p:cNvPr>
          <p:cNvSpPr txBox="1"/>
          <p:nvPr/>
        </p:nvSpPr>
        <p:spPr>
          <a:xfrm>
            <a:off x="5970634" y="3378773"/>
            <a:ext cx="6002215" cy="28357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latin typeface="Georgia" panose="02040502050405020303" pitchFamily="18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bg1"/>
                </a:solidFill>
                <a:latin typeface="Aparajita" panose="020B0502040204020203" pitchFamily="18" charset="0"/>
                <a:ea typeface="+mj-ea"/>
                <a:cs typeface="Aparajita" panose="020B0502040204020203" pitchFamily="18" charset="0"/>
              </a:rPr>
              <a:t>Reflection Gathering on Pope Leo XIV’s Message for 60</a:t>
            </a:r>
            <a:r>
              <a:rPr lang="en-US" sz="3600" kern="1200" baseline="30000" dirty="0">
                <a:solidFill>
                  <a:schemeClr val="bg1"/>
                </a:solidFill>
                <a:latin typeface="Aparajita" panose="020B0502040204020203" pitchFamily="18" charset="0"/>
                <a:ea typeface="+mj-ea"/>
                <a:cs typeface="Aparajita" panose="020B0502040204020203" pitchFamily="18" charset="0"/>
              </a:rPr>
              <a:t>th</a:t>
            </a:r>
            <a:r>
              <a:rPr lang="en-US" sz="3600" kern="1200" dirty="0">
                <a:solidFill>
                  <a:schemeClr val="bg1"/>
                </a:solidFill>
                <a:latin typeface="Aparajita" panose="020B0502040204020203" pitchFamily="18" charset="0"/>
                <a:ea typeface="+mj-ea"/>
                <a:cs typeface="Aparajita" panose="020B0502040204020203" pitchFamily="18" charset="0"/>
              </a:rPr>
              <a:t> World Day of Communications </a:t>
            </a:r>
          </a:p>
        </p:txBody>
      </p:sp>
    </p:spTree>
    <p:extLst>
      <p:ext uri="{BB962C8B-B14F-4D97-AF65-F5344CB8AC3E}">
        <p14:creationId xmlns:p14="http://schemas.microsoft.com/office/powerpoint/2010/main" val="2221333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F9810A-E6CD-C920-6359-77B845174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78A5AB-7544-BFCF-F3DC-BA0E1169D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904" y="914400"/>
            <a:ext cx="4261104" cy="10972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kern="1200" dirty="0">
                <a:solidFill>
                  <a:schemeClr val="tx2"/>
                </a:solidFill>
                <a:latin typeface="Georgia" panose="02040502050405020303" pitchFamily="18" charset="0"/>
              </a:rPr>
              <a:t>Welcome and Opening Prayer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AE8C33D-34B1-7167-FBAF-2F65E26FC5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8" r="1" b="1"/>
          <a:stretch>
            <a:fillRect/>
          </a:stretch>
        </p:blipFill>
        <p:spPr>
          <a:xfrm>
            <a:off x="393187" y="851161"/>
            <a:ext cx="6263645" cy="503699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052531-D50B-3899-B150-D05525F4F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6267922"/>
            <a:ext cx="665683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452F0F8-C71E-2CDA-0BF6-B05370FC4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71930" r="52575" b="6972"/>
          <a:stretch>
            <a:fillRect/>
          </a:stretch>
        </p:blipFill>
        <p:spPr bwMode="auto">
          <a:xfrm flipH="1">
            <a:off x="7763097" y="2457223"/>
            <a:ext cx="3274717" cy="2937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2701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A14694-C0D2-1B11-7241-F06711C7E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97C305C-0E98-44D5-A930-21F23CC52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rchbishop Eamon Martin, Archbishop of Armagh | Archdiocese of Armagh">
            <a:extLst>
              <a:ext uri="{FF2B5EF4-FFF2-40B4-BE49-F238E27FC236}">
                <a16:creationId xmlns:a16="http://schemas.microsoft.com/office/drawing/2014/main" id="{F7395AFA-4B8C-6066-EC59-D8C737B2F8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83" r="10084" b="1"/>
          <a:stretch>
            <a:fillRect/>
          </a:stretch>
        </p:blipFill>
        <p:spPr>
          <a:xfrm flipH="1">
            <a:off x="6177601" y="341242"/>
            <a:ext cx="5352339" cy="6175513"/>
          </a:xfrm>
          <a:prstGeom prst="rect">
            <a:avLst/>
          </a:prstGeom>
        </p:spPr>
      </p:pic>
      <p:pic>
        <p:nvPicPr>
          <p:cNvPr id="3" name="Picture 2" descr="No photo description available.">
            <a:extLst>
              <a:ext uri="{FF2B5EF4-FFF2-40B4-BE49-F238E27FC236}">
                <a16:creationId xmlns:a16="http://schemas.microsoft.com/office/drawing/2014/main" id="{70A50E81-E28E-EA27-125A-282CEECBB3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28" t="7795" r="11564" b="23531"/>
          <a:stretch>
            <a:fillRect/>
          </a:stretch>
        </p:blipFill>
        <p:spPr>
          <a:xfrm>
            <a:off x="573164" y="341242"/>
            <a:ext cx="4905650" cy="617551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65284F9-C918-FC73-F288-A9AD9F55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 dirty="0">
                <a:solidFill>
                  <a:schemeClr val="tx2"/>
                </a:solidFill>
                <a:latin typeface="Georgia" panose="02040502050405020303" pitchFamily="18" charset="0"/>
              </a:rPr>
              <a:t>Read Pope Leo XIV’s Message and Archbishop Eamon’s Reflection 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2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70CF6-F20B-4527-8CDC-93BD001D1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C4CB9-3F0C-D107-982F-6F53055E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69" y="568574"/>
            <a:ext cx="8888869" cy="800100"/>
          </a:xfrm>
        </p:spPr>
        <p:txBody>
          <a:bodyPr>
            <a:normAutofit/>
          </a:bodyPr>
          <a:lstStyle/>
          <a:p>
            <a:r>
              <a:rPr lang="en-US" sz="4300" b="1" dirty="0">
                <a:solidFill>
                  <a:srgbClr val="071F2A"/>
                </a:solidFill>
                <a:latin typeface="Cambria" panose="02040503050406030204" pitchFamily="18" charset="0"/>
              </a:rPr>
              <a:t>Round 1:  Personal Reflection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51057C8-7AB4-103C-6B43-50A06327811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920967" y="1653324"/>
            <a:ext cx="6638560" cy="442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Pause for silent reflection.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Share what is staying with you from what Pope Leo XIV and Archbishop are Saying. 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What struck you, resonated with you, or is staying with you?</a:t>
            </a:r>
            <a:endParaRPr lang="en-GB" sz="3200" i="1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mbria" panose="02040503050406030204" pitchFamily="18" charset="0"/>
            </a:endParaRPr>
          </a:p>
          <a:p>
            <a:pPr algn="ctr"/>
            <a:r>
              <a:rPr lang="en-GB" sz="2400" dirty="0">
                <a:latin typeface="Cambria" panose="02040503050406030204" pitchFamily="18" charset="0"/>
              </a:rPr>
              <a:t>Make sure everyone gets a chance to share their thoughts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78374BC-9FB8-2DBD-71C9-CBA838DF912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107" t="71331" r="53210" b="7194"/>
          <a:stretch>
            <a:fillRect/>
          </a:stretch>
        </p:blipFill>
        <p:spPr>
          <a:xfrm>
            <a:off x="620750" y="1665047"/>
            <a:ext cx="3793286" cy="332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06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E0833-85F5-F291-7946-E789B559A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55225-17CF-9BE4-2CE3-FB05CE66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69" y="568574"/>
            <a:ext cx="8888869" cy="8001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71F2A"/>
                </a:solidFill>
                <a:latin typeface="Cambria" panose="02040503050406030204" pitchFamily="18" charset="0"/>
              </a:rPr>
              <a:t>Round 2:  Responding to Another</a:t>
            </a:r>
            <a:endParaRPr lang="en-US" sz="4400" b="1" dirty="0">
              <a:solidFill>
                <a:srgbClr val="071F2A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C704F2E-B834-41D2-7AA8-0C1ADCF6363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827181" y="1979156"/>
            <a:ext cx="6837279" cy="313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Cambria" panose="02040503050406030204" pitchFamily="18" charset="0"/>
              </a:rPr>
              <a:t>Pause for silent reflection.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>
                <a:latin typeface="Cambria" panose="02040503050406030204" pitchFamily="18" charset="0"/>
              </a:rPr>
              <a:t>Now share </a:t>
            </a:r>
            <a:r>
              <a:rPr lang="en-GB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What have you heard from another person that you would like to respond to?</a:t>
            </a:r>
            <a:endParaRPr lang="en-GB" sz="2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mbria" panose="02040503050406030204" pitchFamily="18" charset="0"/>
            </a:endParaRPr>
          </a:p>
          <a:p>
            <a:pPr algn="ctr"/>
            <a:r>
              <a:rPr lang="en-GB" sz="2400" dirty="0">
                <a:latin typeface="Cambria" panose="02040503050406030204" pitchFamily="18" charset="0"/>
              </a:rPr>
              <a:t>Make sure everyone gets a chance to share their thoughts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7483712-2580-C448-51E0-B90EF18BA5C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107" t="71331" r="53210" b="7194"/>
          <a:stretch>
            <a:fillRect/>
          </a:stretch>
        </p:blipFill>
        <p:spPr>
          <a:xfrm>
            <a:off x="620750" y="1665047"/>
            <a:ext cx="3793286" cy="332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27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8EF8F-732E-046A-5496-14EE4725A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E81DE-89D4-CAC2-BDE0-F4D6A21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69" y="568574"/>
            <a:ext cx="10354254" cy="8001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71F2A"/>
                </a:solidFill>
                <a:latin typeface="Cambria" panose="02040503050406030204" pitchFamily="18" charset="0"/>
              </a:rPr>
              <a:t>Round 3:  What is God Calling Me/Us To</a:t>
            </a:r>
            <a:endParaRPr lang="en-US" sz="4400" b="1" dirty="0">
              <a:solidFill>
                <a:srgbClr val="071F2A"/>
              </a:solidFill>
              <a:latin typeface="Cambria" panose="02040503050406030204" pitchFamily="18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6A076E6-A389-7812-661E-BB56AA5CEA7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107" t="71331" r="53210" b="7194"/>
          <a:stretch>
            <a:fillRect/>
          </a:stretch>
        </p:blipFill>
        <p:spPr>
          <a:xfrm>
            <a:off x="620750" y="1883439"/>
            <a:ext cx="3793286" cy="3322183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6FE9A97-10B7-7118-C217-1FD61C04E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1726" y="1556848"/>
            <a:ext cx="6739524" cy="4732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800" dirty="0">
                <a:latin typeface="Cambria" panose="02040503050406030204" pitchFamily="18" charset="0"/>
              </a:rPr>
              <a:t>Having read what Pope Leo XIV and Archbishop Eamon Martin have said and listened to what each person has to say now consider the following question together: </a:t>
            </a:r>
          </a:p>
          <a:p>
            <a:pPr algn="just"/>
            <a:endParaRPr lang="en-GB" sz="900" dirty="0">
              <a:latin typeface="Cambria" panose="02040503050406030204" pitchFamily="18" charset="0"/>
            </a:endParaRPr>
          </a:p>
          <a:p>
            <a:pPr algn="just"/>
            <a:r>
              <a:rPr lang="en-GB" sz="2800" b="1" dirty="0">
                <a:latin typeface="Times New Roman" panose="02020603050405020304" pitchFamily="18" charset="0"/>
                <a:ea typeface="Aptos" panose="020B0004020202020204" pitchFamily="34" charset="0"/>
              </a:rPr>
              <a:t>What is God calling me, or us, to do going forward?</a:t>
            </a:r>
          </a:p>
          <a:p>
            <a:pPr algn="just"/>
            <a:endParaRPr lang="en-GB" sz="900" i="1" dirty="0">
              <a:latin typeface="Cambria" panose="02040503050406030204" pitchFamily="18" charset="0"/>
            </a:endParaRPr>
          </a:p>
          <a:p>
            <a:pPr algn="just"/>
            <a:r>
              <a:rPr lang="en-GB" sz="2800" dirty="0">
                <a:latin typeface="Cambria" panose="02040503050406030204" pitchFamily="18" charset="0"/>
              </a:rPr>
              <a:t>Find ways to realise these action points in your family, parish and community or in your work as a communicator. </a:t>
            </a:r>
          </a:p>
        </p:txBody>
      </p:sp>
    </p:spTree>
    <p:extLst>
      <p:ext uri="{BB962C8B-B14F-4D97-AF65-F5344CB8AC3E}">
        <p14:creationId xmlns:p14="http://schemas.microsoft.com/office/powerpoint/2010/main" val="1444564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DD799-86EB-3C26-95C5-70390578D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7C21C-0B3D-785C-0226-9DAB21A7E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69" y="664708"/>
            <a:ext cx="10354254" cy="8001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71F2A"/>
                </a:solidFill>
                <a:latin typeface="Cambria" panose="02040503050406030204" pitchFamily="18" charset="0"/>
              </a:rPr>
              <a:t>Plenary Sharing on Insights from the Gathering</a:t>
            </a:r>
            <a:endParaRPr lang="en-US" sz="4400" b="1" dirty="0">
              <a:solidFill>
                <a:srgbClr val="071F2A"/>
              </a:solidFill>
              <a:latin typeface="Cambria" panose="02040503050406030204" pitchFamily="18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6B4DE98-67E4-C087-3A2F-0A5282C7C95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107" t="71331" r="7712" b="7194"/>
          <a:stretch>
            <a:fillRect/>
          </a:stretch>
        </p:blipFill>
        <p:spPr>
          <a:xfrm>
            <a:off x="782669" y="2071009"/>
            <a:ext cx="8769435" cy="332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47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3FCB4E-C3D9-3147-E3D4-772C4A62F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4A2CEDD-D86B-20AC-6DDB-FF147D03C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1F7D13-2DFF-8C46-8C91-2306EFFC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4075" y="1005592"/>
            <a:ext cx="4261104" cy="10972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kern="1200" dirty="0">
                <a:solidFill>
                  <a:schemeClr val="tx2"/>
                </a:solidFill>
                <a:latin typeface="Georgia" panose="02040502050405020303" pitchFamily="18" charset="0"/>
              </a:rPr>
              <a:t>Closing Prayer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181A4F-201C-765E-7C56-4A6CF93A9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6267922"/>
            <a:ext cx="665683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C04A158-FAD5-460C-A532-634D0709A4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71930" r="52575" b="6972"/>
          <a:stretch>
            <a:fillRect/>
          </a:stretch>
        </p:blipFill>
        <p:spPr bwMode="auto">
          <a:xfrm flipH="1">
            <a:off x="7763097" y="2457223"/>
            <a:ext cx="3274717" cy="2937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161D91F2-C37B-E52E-023A-358E1E620C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8" r="1" b="1"/>
          <a:stretch>
            <a:fillRect/>
          </a:stretch>
        </p:blipFill>
        <p:spPr>
          <a:xfrm>
            <a:off x="393187" y="851161"/>
            <a:ext cx="6263645" cy="503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29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203</Words>
  <Application>Microsoft Office PowerPoint</Application>
  <PresentationFormat>Widescreen</PresentationFormat>
  <Paragraphs>24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Aparajita</vt:lpstr>
      <vt:lpstr>Aptos</vt:lpstr>
      <vt:lpstr>Aptos Display</vt:lpstr>
      <vt:lpstr>Arial</vt:lpstr>
      <vt:lpstr>Avenir Next LT Pro</vt:lpstr>
      <vt:lpstr>Calibri</vt:lpstr>
      <vt:lpstr>Cambria</vt:lpstr>
      <vt:lpstr>Georgia</vt:lpstr>
      <vt:lpstr>Grandview Display</vt:lpstr>
      <vt:lpstr>Times New Roman</vt:lpstr>
      <vt:lpstr>Office Theme</vt:lpstr>
      <vt:lpstr>DashVTI</vt:lpstr>
      <vt:lpstr>PowerPoint Presentation</vt:lpstr>
      <vt:lpstr>Welcome and Opening Prayer</vt:lpstr>
      <vt:lpstr>Read Pope Leo XIV’s Message and Archbishop Eamon’s Reflection  </vt:lpstr>
      <vt:lpstr>Round 1:  Personal Reflection</vt:lpstr>
      <vt:lpstr>Round 2:  Responding to Another</vt:lpstr>
      <vt:lpstr>Round 3:  What is God Calling Me/Us To</vt:lpstr>
      <vt:lpstr>Plenary Sharing on Insights from the Gathering</vt:lpstr>
      <vt:lpstr>Closing Prayer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Janet Forbes</dc:creator>
  <cp:lastModifiedBy>Janet Forbes</cp:lastModifiedBy>
  <cp:revision>10</cp:revision>
  <dcterms:created xsi:type="dcterms:W3CDTF">2025-12-09T13:18:58Z</dcterms:created>
  <dcterms:modified xsi:type="dcterms:W3CDTF">2026-05-15T10:41:52Z</dcterms:modified>
</cp:coreProperties>
</file>